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2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3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98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5" Type="http://schemas.openxmlformats.org/officeDocument/2006/relationships/image" Target="../media/image97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6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emf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1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2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6.wmf"/><Relationship Id="rId2" Type="http://schemas.openxmlformats.org/officeDocument/2006/relationships/image" Target="../media/image131.jpeg"/><Relationship Id="rId16" Type="http://schemas.openxmlformats.org/officeDocument/2006/relationships/image" Target="../media/image13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42.w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41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8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1.jpeg"/><Relationship Id="rId16" Type="http://schemas.openxmlformats.org/officeDocument/2006/relationships/image" Target="../media/image14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44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w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0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2.png"/><Relationship Id="rId7" Type="http://schemas.openxmlformats.org/officeDocument/2006/relationships/image" Target="../media/image164.w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66.wmf"/><Relationship Id="rId5" Type="http://schemas.openxmlformats.org/officeDocument/2006/relationships/image" Target="../media/image163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6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78.wmf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85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86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89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17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212.wmf"/><Relationship Id="rId7" Type="http://schemas.openxmlformats.org/officeDocument/2006/relationships/image" Target="../media/image214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219.wmf"/><Relationship Id="rId2" Type="http://schemas.openxmlformats.org/officeDocument/2006/relationships/oleObject" Target="../embeddings/oleObject128.bin"/><Relationship Id="rId16" Type="http://schemas.openxmlformats.org/officeDocument/2006/relationships/oleObject" Target="../embeddings/oleObject135.bin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16.wmf"/><Relationship Id="rId5" Type="http://schemas.openxmlformats.org/officeDocument/2006/relationships/image" Target="../media/image213.wmf"/><Relationship Id="rId15" Type="http://schemas.openxmlformats.org/officeDocument/2006/relationships/image" Target="../media/image218.wmf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220.w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15.wmf"/><Relationship Id="rId14" Type="http://schemas.openxmlformats.org/officeDocument/2006/relationships/oleObject" Target="../embeddings/oleObject13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7" Type="http://schemas.openxmlformats.org/officeDocument/2006/relationships/image" Target="../media/image224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13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7.jpeg"/><Relationship Id="rId7" Type="http://schemas.openxmlformats.org/officeDocument/2006/relationships/image" Target="../media/image229.wmf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28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89640" imgH="1320480" progId="">
                  <p:embed/>
                </p:oleObj>
              </mc:Choice>
              <mc:Fallback>
                <p:oleObj name="Equation" r:id="rId2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59677"/>
              </p:ext>
            </p:extLst>
          </p:nvPr>
        </p:nvGraphicFramePr>
        <p:xfrm>
          <a:off x="6657975" y="3726309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19240" imgH="583920" progId="Equation.DSMT4">
                  <p:embed/>
                </p:oleObj>
              </mc:Choice>
              <mc:Fallback>
                <p:oleObj name="Equation" r:id="rId3" imgW="201924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7975" y="3726309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686092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614654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552545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984500" imgH="647700" progId="">
                    <p:embed/>
                  </p:oleObj>
                </mc:Choice>
                <mc:Fallback>
                  <p:oleObj name="Equation" r:id="rId2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18000" imgH="863600" progId="">
                    <p:embed/>
                  </p:oleObj>
                </mc:Choice>
                <mc:Fallback>
                  <p:oleObj name="Equation" r:id="rId4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1838617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253187"/>
              </p:ext>
            </p:extLst>
          </p:nvPr>
        </p:nvGraphicFramePr>
        <p:xfrm>
          <a:off x="3284538" y="1901833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583920" progId="">
                  <p:embed/>
                </p:oleObj>
              </mc:Choice>
              <mc:Fallback>
                <p:oleObj name="Equation" r:id="rId6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1901833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810520"/>
              </p:ext>
            </p:extLst>
          </p:nvPr>
        </p:nvGraphicFramePr>
        <p:xfrm>
          <a:off x="329911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11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92280" imgH="2070000" progId="">
                  <p:embed/>
                </p:oleObj>
              </mc:Choice>
              <mc:Fallback>
                <p:oleObj name="Equation" r:id="rId2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22760" imgH="1447560" progId="">
                  <p:embed/>
                </p:oleObj>
              </mc:Choice>
              <mc:Fallback>
                <p:oleObj name="Equation" r:id="rId4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95700" imgH="685800" progId="">
                  <p:embed/>
                </p:oleObj>
              </mc:Choice>
              <mc:Fallback>
                <p:oleObj name="Equation" r:id="rId6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84200" progId="">
                  <p:embed/>
                </p:oleObj>
              </mc:Choice>
              <mc:Fallback>
                <p:oleObj name="Equation" r:id="rId2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1168400" progId="">
                  <p:embed/>
                </p:oleObj>
              </mc:Choice>
              <mc:Fallback>
                <p:oleObj name="Equation" r:id="rId4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300" imgH="1295400" progId="">
                  <p:embed/>
                </p:oleObj>
              </mc:Choice>
              <mc:Fallback>
                <p:oleObj name="Equation" r:id="rId6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19400" imgH="685800" progId="">
                  <p:embed/>
                </p:oleObj>
              </mc:Choice>
              <mc:Fallback>
                <p:oleObj name="Equation" r:id="rId8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13653"/>
              </p:ext>
            </p:extLst>
          </p:nvPr>
        </p:nvGraphicFramePr>
        <p:xfrm>
          <a:off x="244814" y="2023182"/>
          <a:ext cx="5012590" cy="178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21280" imgH="2743200" progId="Equation.DSMT4">
                  <p:embed/>
                </p:oleObj>
              </mc:Choice>
              <mc:Fallback>
                <p:oleObj name="Equation" r:id="rId2" imgW="772128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14" y="2023182"/>
                        <a:ext cx="5012590" cy="1780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600809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858272"/>
              </p:ext>
            </p:extLst>
          </p:nvPr>
        </p:nvGraphicFramePr>
        <p:xfrm>
          <a:off x="861338" y="650875"/>
          <a:ext cx="3110528" cy="79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46600" imgH="1168400" progId="">
                  <p:embed/>
                </p:oleObj>
              </mc:Choice>
              <mc:Fallback>
                <p:oleObj name="Equation" r:id="rId6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3110528" cy="799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09253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300" imgH="1295400" progId="">
                  <p:embed/>
                </p:oleObj>
              </mc:Choice>
              <mc:Fallback>
                <p:oleObj name="Equation" r:id="rId8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913667"/>
              </p:ext>
            </p:extLst>
          </p:nvPr>
        </p:nvGraphicFramePr>
        <p:xfrm>
          <a:off x="546100" y="4211255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026540" imgH="2069714" progId="">
                  <p:embed/>
                </p:oleObj>
              </mc:Choice>
              <mc:Fallback>
                <p:oleObj name="Equation" r:id="rId14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4211255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3711"/>
              </p:ext>
            </p:extLst>
          </p:nvPr>
        </p:nvGraphicFramePr>
        <p:xfrm>
          <a:off x="7066624" y="4473894"/>
          <a:ext cx="1973987" cy="42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05242" imgH="583941" progId="Equation.DSMT4">
                  <p:embed/>
                </p:oleObj>
              </mc:Choice>
              <mc:Fallback>
                <p:oleObj name="Equation" r:id="rId16" imgW="2705242" imgH="5839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66624" y="4473894"/>
                        <a:ext cx="1973987" cy="42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400" imgH="1206500" progId="">
                  <p:embed/>
                </p:oleObj>
              </mc:Choice>
              <mc:Fallback>
                <p:oleObj name="Equation" r:id="rId2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079032" imgH="495085" progId="Equation.3">
                  <p:embed/>
                </p:oleObj>
              </mc:Choice>
              <mc:Fallback>
                <p:oleObj name="Формула" r:id="rId6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66400" progId="Equation.DSMT4">
                  <p:embed/>
                </p:oleObj>
              </mc:Choice>
              <mc:Fallback>
                <p:oleObj name="Equation" r:id="rId2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634725" imgH="457002" progId="Equation.3">
                  <p:embed/>
                </p:oleObj>
              </mc:Choice>
              <mc:Fallback>
                <p:oleObj name="Формула" r:id="rId4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45626" imgH="266469" progId="Equation.3">
                  <p:embed/>
                </p:oleObj>
              </mc:Choice>
              <mc:Fallback>
                <p:oleObj name="Формула" r:id="rId6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2387520" imgH="520560" progId="Equation.3">
                  <p:embed/>
                </p:oleObj>
              </mc:Choice>
              <mc:Fallback>
                <p:oleObj name="Формула" r:id="rId10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90883"/>
              </p:ext>
            </p:extLst>
          </p:nvPr>
        </p:nvGraphicFramePr>
        <p:xfrm>
          <a:off x="2249488" y="3562350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562350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71343"/>
              </p:ext>
            </p:extLst>
          </p:nvPr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86200" imgH="457200" progId="Equation.DSMT4">
                  <p:embed/>
                </p:oleObj>
              </mc:Choice>
              <mc:Fallback>
                <p:oleObj name="Equation" r:id="rId4" imgW="3886200" imgH="4572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066680" imgH="545760" progId="Equation.3">
                  <p:embed/>
                </p:oleObj>
              </mc:Choice>
              <mc:Fallback>
                <p:oleObj name="Формула" r:id="rId4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596880" imgH="291960" progId="Equation.3">
                  <p:embed/>
                </p:oleObj>
              </mc:Choice>
              <mc:Fallback>
                <p:oleObj name="Формула" r:id="rId6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29756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790101"/>
              </p:ext>
            </p:extLst>
          </p:nvPr>
        </p:nvGraphicFramePr>
        <p:xfrm>
          <a:off x="179387" y="3942240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7" y="3942240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271685"/>
              </p:ext>
            </p:extLst>
          </p:nvPr>
        </p:nvGraphicFramePr>
        <p:xfrm>
          <a:off x="413431" y="574389"/>
          <a:ext cx="83915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400" imgH="495000" progId="Equation.DSMT4">
                  <p:embed/>
                </p:oleObj>
              </mc:Choice>
              <mc:Fallback>
                <p:oleObj name="Equation" r:id="rId4" imgW="41274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431" y="574389"/>
                        <a:ext cx="8391525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933</Words>
  <Application>Microsoft Office PowerPoint</Application>
  <PresentationFormat>On-screen Show (4:3)</PresentationFormat>
  <Paragraphs>191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MathType 7.0 Equation</vt:lpstr>
      <vt:lpstr>PowerPoint Presentation</vt:lpstr>
      <vt:lpstr>Рівноважне теплове випромінювання.  Закон Кірхгофа. Закон Стефана-Больцмана. Закон зміщення Віна.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Формула Релея-Джинса. Формула Планка.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Зовнішній фотоелектричний ефект. Фотони.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Ефект Комптона.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Гіпотеза де Бройля.  Хвильові властивості частинок.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Серіальні закономірності атомних спектрів</vt:lpstr>
      <vt:lpstr>PowerPoint Presentation</vt:lpstr>
      <vt:lpstr>PowerPoint Presentation</vt:lpstr>
      <vt:lpstr>PowerPoint Presentation</vt:lpstr>
      <vt:lpstr>Досліди Резерфорда та ядерна  модель атома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Постулати Бора.  Борівська модель атома водню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437</cp:revision>
  <dcterms:created xsi:type="dcterms:W3CDTF">2012-04-26T17:06:14Z</dcterms:created>
  <dcterms:modified xsi:type="dcterms:W3CDTF">2024-03-13T17:42:20Z</dcterms:modified>
</cp:coreProperties>
</file>